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0" r:id="rId1"/>
  </p:sldMasterIdLst>
  <p:notesMasterIdLst>
    <p:notesMasterId r:id="rId3"/>
  </p:notesMasterIdLst>
  <p:handoutMasterIdLst>
    <p:handoutMasterId r:id="rId4"/>
  </p:handoutMasterIdLst>
  <p:sldIdLst>
    <p:sldId id="44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D2"/>
    <a:srgbClr val="5A5A5A"/>
    <a:srgbClr val="969696"/>
    <a:srgbClr val="006DAE"/>
    <a:srgbClr val="006CAB"/>
    <a:srgbClr val="E6E6E6"/>
    <a:srgbClr val="C800D9"/>
    <a:srgbClr val="CD48D9"/>
    <a:srgbClr val="00AC3E"/>
    <a:srgbClr val="F16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5" autoAdjust="0"/>
    <p:restoredTop sz="95946"/>
  </p:normalViewPr>
  <p:slideViewPr>
    <p:cSldViewPr snapToGrid="0" snapToObjects="1" showGuides="1">
      <p:cViewPr varScale="1">
        <p:scale>
          <a:sx n="110" d="100"/>
          <a:sy n="110" d="100"/>
        </p:scale>
        <p:origin x="768" y="184"/>
      </p:cViewPr>
      <p:guideLst>
        <p:guide orient="horz" pos="3861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DACBD-CDD8-4565-B9F3-1C3CBF9F63D7}" type="datetimeFigureOut">
              <a:rPr lang="en-AU" smtClean="0"/>
              <a:t>24/11/2023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ECBC-BEF5-4DD8-8CB9-946FE619C7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576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CB84-D0B3-C44D-BDDA-E6DD29AD441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0804-BAAB-D942-A332-52AA6138B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11" name="Picture 10" descr="PPT templates-1-standard-FINA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r="3241"/>
          <a:stretch/>
        </p:blipFill>
        <p:spPr>
          <a:xfrm>
            <a:off x="8542871" y="0"/>
            <a:ext cx="308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-19050" y="-9525"/>
            <a:ext cx="9420225" cy="6867525"/>
          </a:xfrm>
          <a:custGeom>
            <a:avLst/>
            <a:gdLst>
              <a:gd name="connsiteX0" fmla="*/ 9525 w 8905875"/>
              <a:gd name="connsiteY0" fmla="*/ 0 h 6896100"/>
              <a:gd name="connsiteX1" fmla="*/ 4724400 w 8905875"/>
              <a:gd name="connsiteY1" fmla="*/ 0 h 6896100"/>
              <a:gd name="connsiteX2" fmla="*/ 8905875 w 8905875"/>
              <a:gd name="connsiteY2" fmla="*/ 6896100 h 6896100"/>
              <a:gd name="connsiteX3" fmla="*/ 0 w 8905875"/>
              <a:gd name="connsiteY3" fmla="*/ 6896100 h 6896100"/>
              <a:gd name="connsiteX4" fmla="*/ 9525 w 8905875"/>
              <a:gd name="connsiteY4" fmla="*/ 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5875" h="689610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8368" y="1741593"/>
            <a:ext cx="5757606" cy="3435594"/>
          </a:xfrm>
          <a:prstGeom prst="rect">
            <a:avLst/>
          </a:prstGeom>
        </p:spPr>
        <p:txBody>
          <a:bodyPr wrap="square"/>
          <a:lstStyle>
            <a:lvl1pPr algn="r"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21" y="6319350"/>
            <a:ext cx="1262009" cy="36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1492" y="1733018"/>
            <a:ext cx="5438775" cy="3435350"/>
          </a:xfrm>
          <a:custGeom>
            <a:avLst/>
            <a:gdLst>
              <a:gd name="connsiteX0" fmla="*/ 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0 w 5476875"/>
              <a:gd name="connsiteY4" fmla="*/ 0 h 3435350"/>
              <a:gd name="connsiteX0" fmla="*/ 1905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19050 w 5476875"/>
              <a:gd name="connsiteY4" fmla="*/ 0 h 3435350"/>
              <a:gd name="connsiteX0" fmla="*/ 0 w 5457825"/>
              <a:gd name="connsiteY0" fmla="*/ 0 h 3435350"/>
              <a:gd name="connsiteX1" fmla="*/ 5457825 w 5457825"/>
              <a:gd name="connsiteY1" fmla="*/ 0 h 3435350"/>
              <a:gd name="connsiteX2" fmla="*/ 5457825 w 5457825"/>
              <a:gd name="connsiteY2" fmla="*/ 3435350 h 3435350"/>
              <a:gd name="connsiteX3" fmla="*/ 2266950 w 5457825"/>
              <a:gd name="connsiteY3" fmla="*/ 3435350 h 3435350"/>
              <a:gd name="connsiteX4" fmla="*/ 0 w 5457825"/>
              <a:gd name="connsiteY4" fmla="*/ 0 h 3435350"/>
              <a:gd name="connsiteX0" fmla="*/ 0 w 5438775"/>
              <a:gd name="connsiteY0" fmla="*/ 0 h 3435350"/>
              <a:gd name="connsiteX1" fmla="*/ 5438775 w 5438775"/>
              <a:gd name="connsiteY1" fmla="*/ 0 h 3435350"/>
              <a:gd name="connsiteX2" fmla="*/ 5438775 w 5438775"/>
              <a:gd name="connsiteY2" fmla="*/ 3435350 h 3435350"/>
              <a:gd name="connsiteX3" fmla="*/ 2247900 w 5438775"/>
              <a:gd name="connsiteY3" fmla="*/ 3435350 h 3435350"/>
              <a:gd name="connsiteX4" fmla="*/ 0 w 5438775"/>
              <a:gd name="connsiteY4" fmla="*/ 0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775" h="3435350">
                <a:moveTo>
                  <a:pt x="0" y="0"/>
                </a:moveTo>
                <a:lnTo>
                  <a:pt x="5438775" y="0"/>
                </a:lnTo>
                <a:lnTo>
                  <a:pt x="5438775" y="3435350"/>
                </a:lnTo>
                <a:lnTo>
                  <a:pt x="2247900" y="34353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l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36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3B205BC4-90F4-41C2-9740-8B9731D9D1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5595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9993085" y="-19049"/>
            <a:ext cx="123825" cy="11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H="1">
            <a:off x="8957587" y="-680357"/>
            <a:ext cx="2562223" cy="3884848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916FAF3-DF47-4D39-B6F1-D0B18A9718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0464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V="1">
            <a:off x="558815" y="4317983"/>
            <a:ext cx="2000250" cy="3117884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 flipH="1">
            <a:off x="-1" y="4876800"/>
            <a:ext cx="1176335" cy="1962472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95425"/>
              <a:gd name="connsiteY0" fmla="*/ 1417188 h 8303763"/>
              <a:gd name="connsiteX1" fmla="*/ 1495425 w 1495425"/>
              <a:gd name="connsiteY1" fmla="*/ 0 h 8303763"/>
              <a:gd name="connsiteX2" fmla="*/ 1485900 w 1495425"/>
              <a:gd name="connsiteY2" fmla="*/ 8294238 h 8303763"/>
              <a:gd name="connsiteX3" fmla="*/ 1438275 w 1495425"/>
              <a:gd name="connsiteY3" fmla="*/ 8303763 h 8303763"/>
              <a:gd name="connsiteX4" fmla="*/ 0 w 1495425"/>
              <a:gd name="connsiteY4" fmla="*/ 1417188 h 8303763"/>
              <a:gd name="connsiteX0" fmla="*/ 0 w 1543050"/>
              <a:gd name="connsiteY0" fmla="*/ 1159402 h 8303763"/>
              <a:gd name="connsiteX1" fmla="*/ 1543050 w 1543050"/>
              <a:gd name="connsiteY1" fmla="*/ 0 h 8303763"/>
              <a:gd name="connsiteX2" fmla="*/ 1533525 w 1543050"/>
              <a:gd name="connsiteY2" fmla="*/ 8294238 h 8303763"/>
              <a:gd name="connsiteX3" fmla="*/ 1485900 w 1543050"/>
              <a:gd name="connsiteY3" fmla="*/ 8303763 h 8303763"/>
              <a:gd name="connsiteX4" fmla="*/ 0 w 1543050"/>
              <a:gd name="connsiteY4" fmla="*/ 1159402 h 8303763"/>
              <a:gd name="connsiteX0" fmla="*/ 0 w 1533525"/>
              <a:gd name="connsiteY0" fmla="*/ 2374680 h 9519041"/>
              <a:gd name="connsiteX1" fmla="*/ 1514475 w 1533525"/>
              <a:gd name="connsiteY1" fmla="*/ 0 h 9519041"/>
              <a:gd name="connsiteX2" fmla="*/ 1533525 w 1533525"/>
              <a:gd name="connsiteY2" fmla="*/ 9509516 h 9519041"/>
              <a:gd name="connsiteX3" fmla="*/ 1485900 w 1533525"/>
              <a:gd name="connsiteY3" fmla="*/ 9519041 h 9519041"/>
              <a:gd name="connsiteX4" fmla="*/ 0 w 1533525"/>
              <a:gd name="connsiteY4" fmla="*/ 2374680 h 9519041"/>
              <a:gd name="connsiteX0" fmla="*/ 0 w 1362075"/>
              <a:gd name="connsiteY0" fmla="*/ 54604 h 9519041"/>
              <a:gd name="connsiteX1" fmla="*/ 1343025 w 1362075"/>
              <a:gd name="connsiteY1" fmla="*/ 0 h 9519041"/>
              <a:gd name="connsiteX2" fmla="*/ 1362075 w 1362075"/>
              <a:gd name="connsiteY2" fmla="*/ 9509516 h 9519041"/>
              <a:gd name="connsiteX3" fmla="*/ 1314450 w 1362075"/>
              <a:gd name="connsiteY3" fmla="*/ 9519041 h 9519041"/>
              <a:gd name="connsiteX4" fmla="*/ 0 w 1362075"/>
              <a:gd name="connsiteY4" fmla="*/ 54604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1621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2002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92694"/>
              <a:gd name="connsiteX1" fmla="*/ 2190750 w 2209800"/>
              <a:gd name="connsiteY1" fmla="*/ 0 h 9592694"/>
              <a:gd name="connsiteX2" fmla="*/ 2209800 w 2209800"/>
              <a:gd name="connsiteY2" fmla="*/ 9509516 h 9592694"/>
              <a:gd name="connsiteX3" fmla="*/ 2200275 w 2209800"/>
              <a:gd name="connsiteY3" fmla="*/ 9592694 h 9592694"/>
              <a:gd name="connsiteX4" fmla="*/ 0 w 2209800"/>
              <a:gd name="connsiteY4" fmla="*/ 17777 h 9592694"/>
              <a:gd name="connsiteX0" fmla="*/ 0 w 2279073"/>
              <a:gd name="connsiteY0" fmla="*/ 4906456 h 9592694"/>
              <a:gd name="connsiteX1" fmla="*/ 2260023 w 2279073"/>
              <a:gd name="connsiteY1" fmla="*/ 0 h 9592694"/>
              <a:gd name="connsiteX2" fmla="*/ 2279073 w 2279073"/>
              <a:gd name="connsiteY2" fmla="*/ 9509516 h 9592694"/>
              <a:gd name="connsiteX3" fmla="*/ 2269548 w 2279073"/>
              <a:gd name="connsiteY3" fmla="*/ 9592694 h 9592694"/>
              <a:gd name="connsiteX4" fmla="*/ 0 w 2279073"/>
              <a:gd name="connsiteY4" fmla="*/ 4906456 h 9592694"/>
              <a:gd name="connsiteX0" fmla="*/ 0 w 1711036"/>
              <a:gd name="connsiteY0" fmla="*/ 3742485 h 9592694"/>
              <a:gd name="connsiteX1" fmla="*/ 1691986 w 1711036"/>
              <a:gd name="connsiteY1" fmla="*/ 0 h 9592694"/>
              <a:gd name="connsiteX2" fmla="*/ 1711036 w 1711036"/>
              <a:gd name="connsiteY2" fmla="*/ 9509516 h 9592694"/>
              <a:gd name="connsiteX3" fmla="*/ 1701511 w 1711036"/>
              <a:gd name="connsiteY3" fmla="*/ 9592694 h 9592694"/>
              <a:gd name="connsiteX4" fmla="*/ 0 w 1711036"/>
              <a:gd name="connsiteY4" fmla="*/ 3742485 h 95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36" h="9592694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13C6D13E-CFCB-47C9-B8DB-2A2A8DC4D5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050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0" b="6369"/>
          <a:stretch/>
        </p:blipFill>
        <p:spPr>
          <a:xfrm>
            <a:off x="8610064" y="0"/>
            <a:ext cx="3014138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5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0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>
            <a:off x="8652398" y="2502"/>
            <a:ext cx="2926807" cy="6882646"/>
          </a:xfrm>
          <a:custGeom>
            <a:avLst/>
            <a:gdLst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71800 w 2971800"/>
              <a:gd name="connsiteY8" fmla="*/ 6916782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61790 w 2971800"/>
              <a:gd name="connsiteY8" fmla="*/ 6976844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6383"/>
              <a:gd name="connsiteX1" fmla="*/ 0 w 2971800"/>
              <a:gd name="connsiteY1" fmla="*/ 6982097 h 6986383"/>
              <a:gd name="connsiteX2" fmla="*/ 796834 w 2971800"/>
              <a:gd name="connsiteY2" fmla="*/ 6982097 h 6986383"/>
              <a:gd name="connsiteX3" fmla="*/ 796834 w 2971800"/>
              <a:gd name="connsiteY3" fmla="*/ 3997234 h 6986383"/>
              <a:gd name="connsiteX4" fmla="*/ 1051560 w 2971800"/>
              <a:gd name="connsiteY4" fmla="*/ 6969034 h 6986383"/>
              <a:gd name="connsiteX5" fmla="*/ 1939834 w 2971800"/>
              <a:gd name="connsiteY5" fmla="*/ 6969034 h 6986383"/>
              <a:gd name="connsiteX6" fmla="*/ 2168434 w 2971800"/>
              <a:gd name="connsiteY6" fmla="*/ 4023360 h 6986383"/>
              <a:gd name="connsiteX7" fmla="*/ 2175823 w 2971800"/>
              <a:gd name="connsiteY7" fmla="*/ 6986383 h 6986383"/>
              <a:gd name="connsiteX8" fmla="*/ 2961790 w 2971800"/>
              <a:gd name="connsiteY8" fmla="*/ 6976844 h 6986383"/>
              <a:gd name="connsiteX9" fmla="*/ 2971800 w 2971800"/>
              <a:gd name="connsiteY9" fmla="*/ 0 h 6986383"/>
              <a:gd name="connsiteX10" fmla="*/ 1691640 w 2971800"/>
              <a:gd name="connsiteY10" fmla="*/ 0 h 6986383"/>
              <a:gd name="connsiteX11" fmla="*/ 1489166 w 2971800"/>
              <a:gd name="connsiteY11" fmla="*/ 2331720 h 6986383"/>
              <a:gd name="connsiteX12" fmla="*/ 1293223 w 2971800"/>
              <a:gd name="connsiteY12" fmla="*/ 6531 h 6986383"/>
              <a:gd name="connsiteX13" fmla="*/ 0 w 2971800"/>
              <a:gd name="connsiteY13" fmla="*/ 6531 h 6986383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7001646"/>
              <a:gd name="connsiteX1" fmla="*/ 0 w 2971800"/>
              <a:gd name="connsiteY1" fmla="*/ 6982097 h 7001646"/>
              <a:gd name="connsiteX2" fmla="*/ 796834 w 2971800"/>
              <a:gd name="connsiteY2" fmla="*/ 6982097 h 7001646"/>
              <a:gd name="connsiteX3" fmla="*/ 796834 w 2971800"/>
              <a:gd name="connsiteY3" fmla="*/ 3997234 h 7001646"/>
              <a:gd name="connsiteX4" fmla="*/ 1051560 w 2971800"/>
              <a:gd name="connsiteY4" fmla="*/ 6969034 h 7001646"/>
              <a:gd name="connsiteX5" fmla="*/ 1939834 w 2971800"/>
              <a:gd name="connsiteY5" fmla="*/ 6969034 h 7001646"/>
              <a:gd name="connsiteX6" fmla="*/ 2168434 w 2971800"/>
              <a:gd name="connsiteY6" fmla="*/ 4023360 h 7001646"/>
              <a:gd name="connsiteX7" fmla="*/ 2175824 w 2971800"/>
              <a:gd name="connsiteY7" fmla="*/ 7001646 h 7001646"/>
              <a:gd name="connsiteX8" fmla="*/ 2961790 w 2971800"/>
              <a:gd name="connsiteY8" fmla="*/ 6999737 h 7001646"/>
              <a:gd name="connsiteX9" fmla="*/ 2971800 w 2971800"/>
              <a:gd name="connsiteY9" fmla="*/ 0 h 7001646"/>
              <a:gd name="connsiteX10" fmla="*/ 1691640 w 2971800"/>
              <a:gd name="connsiteY10" fmla="*/ 0 h 7001646"/>
              <a:gd name="connsiteX11" fmla="*/ 1489166 w 2971800"/>
              <a:gd name="connsiteY11" fmla="*/ 2331720 h 7001646"/>
              <a:gd name="connsiteX12" fmla="*/ 1293223 w 2971800"/>
              <a:gd name="connsiteY12" fmla="*/ 6531 h 7001646"/>
              <a:gd name="connsiteX13" fmla="*/ 0 w 2971800"/>
              <a:gd name="connsiteY13" fmla="*/ 6531 h 7001646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1560 w 2971800"/>
              <a:gd name="connsiteY4" fmla="*/ 6969034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7631 w 2971800"/>
              <a:gd name="connsiteY1" fmla="*/ 6989729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67160 w 2979769"/>
              <a:gd name="connsiteY4" fmla="*/ 6991927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74790 w 2979769"/>
              <a:gd name="connsiteY4" fmla="*/ 6999558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769" h="7007189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>
            <a:blip r:embed="rId3"/>
            <a:srcRect/>
            <a:stretch>
              <a:fillRect l="-2460" t="179" r="-31878" b="-55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en-AU" dirty="0"/>
              <a:t>Level 1 bullet list (20pt, Arial) &gt; use ‘enter’, then ‘tab’ to create level 2 and 3 sub-bullet lists. 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46" y="6319350"/>
            <a:ext cx="1262009" cy="367200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466839EE-A660-4E54-AD29-483FC9EA9A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361" y="2131370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859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19DE6AA-0BCF-43ED-9B93-485A1E6DA6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7184EA4-0CE3-477E-BCBE-1058D62AB5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9D07E0DE-CCF8-4C7E-83F9-601B50B1CF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en-AU" dirty="0"/>
              <a:t>Level 1 bullet list (20pt, Arial) &gt; use ‘enter’, then ‘tab’ to create level 2 and 3 sub-bullet lists. 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017B2EC-6CC6-46B0-A700-31BC918FDD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6361" y="2131370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30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Bullet list, one column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Bullet list, two column (20pt, Arial) 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Bullet list, two column (20pt, Arial) </a:t>
            </a:r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/>
            </a:lvl2pPr>
            <a:lvl3pPr marL="1143000" indent="-228600">
              <a:buFont typeface="Wingdings" panose="05000000000000000000" pitchFamily="2" charset="2"/>
              <a:buChar char="§"/>
              <a:defRPr sz="1400"/>
            </a:lvl3pPr>
          </a:lstStyle>
          <a:p>
            <a:r>
              <a:rPr lang="en-AU" dirty="0"/>
              <a:t>Body copy (20pt, Arial) </a:t>
            </a:r>
          </a:p>
          <a:p>
            <a:r>
              <a:rPr lang="en-AU" dirty="0"/>
              <a:t>Level 1 bullet list (20pt, Arial)</a:t>
            </a:r>
          </a:p>
          <a:p>
            <a:pPr lvl="1"/>
            <a:r>
              <a:rPr lang="en-AU" dirty="0"/>
              <a:t>Level 2 bullet list (16pt, Arial)</a:t>
            </a:r>
          </a:p>
          <a:p>
            <a:pPr lvl="2"/>
            <a:r>
              <a:rPr lang="en-AU" dirty="0"/>
              <a:t>Level 3 bullet list (14pt, Arial)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380288" y="2520000"/>
            <a:ext cx="4027879" cy="2267900"/>
          </a:xfrm>
          <a:prstGeom prst="rect">
            <a:avLst/>
          </a:prstGeom>
          <a:blipFill dpi="0" rotWithShape="1">
            <a:blip r:embed="rId4"/>
            <a:srcRect/>
            <a:tile tx="0" ty="0" sx="40000" sy="40000" flip="none" algn="ctr"/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4960507" y="2519363"/>
            <a:ext cx="2281237" cy="2268537"/>
          </a:xfrm>
          <a:prstGeom prst="rect">
            <a:avLst/>
          </a:prstGeom>
          <a:blipFill dpi="0" rotWithShape="1">
            <a:blip r:embed="rId5"/>
            <a:srcRect/>
            <a:tile tx="0" ty="0" sx="40000" sy="40000" flip="none" algn="b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64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-8466"/>
            <a:ext cx="10371666" cy="686646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9228667 w 12192000"/>
              <a:gd name="connsiteY1" fmla="*/ 8467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0498666"/>
              <a:gd name="connsiteY0" fmla="*/ 0 h 6858000"/>
              <a:gd name="connsiteX1" fmla="*/ 9228667 w 10498666"/>
              <a:gd name="connsiteY1" fmla="*/ 8467 h 6858000"/>
              <a:gd name="connsiteX2" fmla="*/ 10498666 w 10498666"/>
              <a:gd name="connsiteY2" fmla="*/ 6858000 h 6858000"/>
              <a:gd name="connsiteX3" fmla="*/ 0 w 10498666"/>
              <a:gd name="connsiteY3" fmla="*/ 6858000 h 6858000"/>
              <a:gd name="connsiteX4" fmla="*/ 0 w 10498666"/>
              <a:gd name="connsiteY4" fmla="*/ 0 h 6858000"/>
              <a:gd name="connsiteX0" fmla="*/ 0 w 10498666"/>
              <a:gd name="connsiteY0" fmla="*/ 8466 h 6866466"/>
              <a:gd name="connsiteX1" fmla="*/ 9245601 w 10498666"/>
              <a:gd name="connsiteY1" fmla="*/ 0 h 6866466"/>
              <a:gd name="connsiteX2" fmla="*/ 10498666 w 10498666"/>
              <a:gd name="connsiteY2" fmla="*/ 6866466 h 6866466"/>
              <a:gd name="connsiteX3" fmla="*/ 0 w 10498666"/>
              <a:gd name="connsiteY3" fmla="*/ 6866466 h 6866466"/>
              <a:gd name="connsiteX4" fmla="*/ 0 w 10498666"/>
              <a:gd name="connsiteY4" fmla="*/ 8466 h 6866466"/>
              <a:gd name="connsiteX0" fmla="*/ 0 w 10371666"/>
              <a:gd name="connsiteY0" fmla="*/ 8466 h 6866466"/>
              <a:gd name="connsiteX1" fmla="*/ 9245601 w 10371666"/>
              <a:gd name="connsiteY1" fmla="*/ 0 h 6866466"/>
              <a:gd name="connsiteX2" fmla="*/ 10371666 w 10371666"/>
              <a:gd name="connsiteY2" fmla="*/ 6849533 h 6866466"/>
              <a:gd name="connsiteX3" fmla="*/ 0 w 10371666"/>
              <a:gd name="connsiteY3" fmla="*/ 6866466 h 6866466"/>
              <a:gd name="connsiteX4" fmla="*/ 0 w 10371666"/>
              <a:gd name="connsiteY4" fmla="*/ 8466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1666" h="6866466">
                <a:moveTo>
                  <a:pt x="0" y="8466"/>
                </a:moveTo>
                <a:lnTo>
                  <a:pt x="9245601" y="0"/>
                </a:lnTo>
                <a:lnTo>
                  <a:pt x="10371666" y="6849533"/>
                </a:lnTo>
                <a:lnTo>
                  <a:pt x="0" y="6866466"/>
                </a:lnTo>
                <a:lnTo>
                  <a:pt x="0" y="84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</p:spPr>
        <p:txBody>
          <a:bodyPr/>
          <a:lstStyle/>
          <a:p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89170" y="332573"/>
            <a:ext cx="2309631" cy="1302845"/>
          </a:xfrm>
          <a:prstGeom prst="rect">
            <a:avLst/>
          </a:prstGeom>
          <a:noFill/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28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31" r:id="rId2"/>
    <p:sldLayoutId id="2147483932" r:id="rId3"/>
    <p:sldLayoutId id="2147483933" r:id="rId4"/>
    <p:sldLayoutId id="2147483913" r:id="rId5"/>
    <p:sldLayoutId id="2147483934" r:id="rId6"/>
    <p:sldLayoutId id="2147483923" r:id="rId7"/>
    <p:sldLayoutId id="2147483919" r:id="rId8"/>
    <p:sldLayoutId id="2147483920" r:id="rId9"/>
    <p:sldLayoutId id="2147483918" r:id="rId10"/>
    <p:sldLayoutId id="2147483915" r:id="rId11"/>
    <p:sldLayoutId id="2147483935" r:id="rId12"/>
    <p:sldLayoutId id="2147483916" r:id="rId13"/>
    <p:sldLayoutId id="214748392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20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9112" y="1214683"/>
            <a:ext cx="7711896" cy="1180231"/>
          </a:xfrm>
        </p:spPr>
        <p:txBody>
          <a:bodyPr/>
          <a:lstStyle/>
          <a:p>
            <a:r>
              <a:rPr lang="en-AU" sz="4000" b="0" i="0" u="none" strike="noStrike" dirty="0" err="1">
                <a:effectLst/>
                <a:latin typeface="Inter"/>
              </a:rPr>
              <a:t>Crossmaps</a:t>
            </a:r>
            <a:r>
              <a:rPr lang="en-AU" sz="4000" b="0" i="0" u="none" strike="noStrike" dirty="0">
                <a:effectLst/>
                <a:latin typeface="Inter"/>
              </a:rPr>
              <a:t>: A principled approach to ex-post data harmonisation and dataset integration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79112" y="2955736"/>
            <a:ext cx="6012163" cy="678126"/>
          </a:xfrm>
        </p:spPr>
        <p:txBody>
          <a:bodyPr/>
          <a:lstStyle/>
          <a:p>
            <a:r>
              <a:rPr lang="en-AU" dirty="0"/>
              <a:t>Cynthia A. Huang</a:t>
            </a:r>
          </a:p>
        </p:txBody>
      </p:sp>
      <p:pic>
        <p:nvPicPr>
          <p:cNvPr id="7" name="Picture 6" descr="A diagram of a company's value&#10;&#10;Description automatically generated">
            <a:extLst>
              <a:ext uri="{FF2B5EF4-FFF2-40B4-BE49-F238E27FC236}">
                <a16:creationId xmlns:a16="http://schemas.microsoft.com/office/drawing/2014/main" id="{6F46FA70-5E42-2ABA-E722-E0AF57FB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2" y="3814157"/>
            <a:ext cx="2592059" cy="2297276"/>
          </a:xfrm>
          <a:prstGeom prst="rect">
            <a:avLst/>
          </a:prstGeom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A2C40DDE-0705-F65B-95A8-D7052DA4FB49}"/>
              </a:ext>
            </a:extLst>
          </p:cNvPr>
          <p:cNvSpPr/>
          <p:nvPr/>
        </p:nvSpPr>
        <p:spPr>
          <a:xfrm rot="5400000">
            <a:off x="1847604" y="4813404"/>
            <a:ext cx="2731426" cy="46218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01C670-E041-F791-538C-BDF48E673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67" t="20017" r="9036" b="29079"/>
          <a:stretch/>
        </p:blipFill>
        <p:spPr>
          <a:xfrm>
            <a:off x="3553428" y="3863070"/>
            <a:ext cx="4918888" cy="22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0506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24500</TotalTime>
  <Words>17</Words>
  <Application>Microsoft Macintosh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Inter</vt:lpstr>
      <vt:lpstr>Arial</vt:lpstr>
      <vt:lpstr>Arial Narrow</vt:lpstr>
      <vt:lpstr>Calibri</vt:lpstr>
      <vt:lpstr>Courier New</vt:lpstr>
      <vt:lpstr>Wingdings</vt:lpstr>
      <vt:lpstr>Image Deck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Burnett</dc:creator>
  <cp:lastModifiedBy>Cynthia Huang</cp:lastModifiedBy>
  <cp:revision>424</cp:revision>
  <cp:lastPrinted>2017-06-07T05:21:52Z</cp:lastPrinted>
  <dcterms:created xsi:type="dcterms:W3CDTF">2017-05-31T01:24:04Z</dcterms:created>
  <dcterms:modified xsi:type="dcterms:W3CDTF">2023-11-24T07:38:16Z</dcterms:modified>
</cp:coreProperties>
</file>